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7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78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782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8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25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76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999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67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27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13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77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1915E-5272-4D42-BF9E-7F290155AC55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74A0E-20E2-4BDE-A596-C7E9C1980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16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32677"/>
            <a:ext cx="9144000" cy="442826"/>
          </a:xfrm>
        </p:spPr>
        <p:txBody>
          <a:bodyPr>
            <a:normAutofit fontScale="90000"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La legge di bilancio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122449"/>
            <a:ext cx="9144000" cy="4915886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/>
              <a:t>LEGGE 24 dicembre 2012, n. 243 </a:t>
            </a:r>
            <a:r>
              <a:rPr lang="it-IT" sz="2000" b="1" dirty="0" smtClean="0"/>
              <a:t>- </a:t>
            </a:r>
            <a:r>
              <a:rPr lang="it-IT" sz="2000" dirty="0" smtClean="0"/>
              <a:t>Disposizioni </a:t>
            </a:r>
            <a:r>
              <a:rPr lang="it-IT" sz="2000" dirty="0"/>
              <a:t>per l'attuazione del principio del pareggio di bilancio ai sensi dell'articolo 81, sesto comma, della Costituzione.</a:t>
            </a:r>
            <a:r>
              <a:rPr lang="it-IT" dirty="0"/>
              <a:t> </a:t>
            </a:r>
            <a:endParaRPr lang="it-IT" dirty="0" smtClean="0"/>
          </a:p>
          <a:p>
            <a:pPr algn="l"/>
            <a:endParaRPr lang="it-IT" dirty="0"/>
          </a:p>
          <a:p>
            <a:pPr algn="l"/>
            <a:r>
              <a:rPr lang="it-IT" dirty="0"/>
              <a:t>Art. 15 Contenuto della legge di bilancio </a:t>
            </a:r>
            <a:endParaRPr lang="it-IT" dirty="0" smtClean="0"/>
          </a:p>
          <a:p>
            <a:pPr marL="457200" indent="-457200" algn="l">
              <a:buAutoNum type="arabicPeriod"/>
            </a:pPr>
            <a:r>
              <a:rPr lang="it-IT" dirty="0" smtClean="0"/>
              <a:t>Il </a:t>
            </a:r>
            <a:r>
              <a:rPr lang="it-IT" dirty="0"/>
              <a:t>disegno di legge di bilancio reca disposizioni in materia di entrata e di spesa aventi ad oggetto misure quantitative, funzionali a realizzare gli obiettivi programmatici indicati dai documenti di programmazione economica e finanziaria e le previsioni di entrata e di spesa formate sulla base della legislazione vigente. Il disegno di legge di bilancio, articolato in due sezioni, costituisce la base per la gestione finanziaria dello Stato. 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1256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09816" y="1400432"/>
            <a:ext cx="78341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mtClean="0"/>
              <a:t>2. La prima sezione contiene, per il periodo compreso nel triennio di riferimento, le disposizioni in materia di entrata e di spesa di cui al comma 1, con effetti finanziari…</a:t>
            </a:r>
          </a:p>
          <a:p>
            <a:endParaRPr lang="it-IT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La seconda sezione contiene, nell'ordine di presentazione e di votazione, in distinti articoli, lo stato di previsione dell'entrata, gli stati di previsione della spesa distinti per Ministeri e il quadro generale riassuntivo con riferimento al triennio.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7036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La legge di bilancio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legge di bilancio</dc:title>
  <dc:creator>roberto bin</dc:creator>
  <cp:lastModifiedBy>roberto bin</cp:lastModifiedBy>
  <cp:revision>1</cp:revision>
  <dcterms:created xsi:type="dcterms:W3CDTF">2014-10-28T10:13:06Z</dcterms:created>
  <dcterms:modified xsi:type="dcterms:W3CDTF">2014-10-28T10:13:19Z</dcterms:modified>
</cp:coreProperties>
</file>